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8" d="100"/>
          <a:sy n="78" d="100"/>
        </p:scale>
        <p:origin x="-191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altLang="zh-TW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altLang="zh-TW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41292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TW" smtClean="0"/>
              <a:t>Click to edit Master text styles</a:t>
            </a:r>
          </a:p>
          <a:p>
            <a:pPr lvl="1"/>
            <a:r>
              <a:rPr lang="en-US" altLang="zh-TW" smtClean="0"/>
              <a:t>Second level</a:t>
            </a:r>
          </a:p>
          <a:p>
            <a:pPr lvl="2"/>
            <a:r>
              <a:rPr lang="en-US" altLang="zh-TW" smtClean="0"/>
              <a:t>Third level</a:t>
            </a:r>
          </a:p>
          <a:p>
            <a:pPr lvl="3"/>
            <a:r>
              <a:rPr lang="en-US" altLang="zh-TW" smtClean="0"/>
              <a:t>Fourth level</a:t>
            </a:r>
          </a:p>
          <a:p>
            <a:pPr lvl="4"/>
            <a:r>
              <a:rPr lang="en-US" altLang="zh-TW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8981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altLang="zh-TW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altLang="zh-TW" smtClean="0"/>
              <a:t>Click to edit Master text styles</a:t>
            </a:r>
          </a:p>
          <a:p>
            <a:pPr lvl="1"/>
            <a:r>
              <a:rPr lang="en-US" altLang="zh-TW" smtClean="0"/>
              <a:t>Second level</a:t>
            </a:r>
          </a:p>
          <a:p>
            <a:pPr lvl="2"/>
            <a:r>
              <a:rPr lang="en-US" altLang="zh-TW" smtClean="0"/>
              <a:t>Third level</a:t>
            </a:r>
          </a:p>
          <a:p>
            <a:pPr lvl="3"/>
            <a:r>
              <a:rPr lang="en-US" altLang="zh-TW" smtClean="0"/>
              <a:t>Fourth level</a:t>
            </a:r>
          </a:p>
          <a:p>
            <a:pPr lvl="4"/>
            <a:r>
              <a:rPr lang="en-US" altLang="zh-TW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60061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TW" smtClean="0"/>
              <a:t>Click to edit Master text styles</a:t>
            </a:r>
          </a:p>
          <a:p>
            <a:pPr lvl="1"/>
            <a:r>
              <a:rPr lang="en-US" altLang="zh-TW" smtClean="0"/>
              <a:t>Second level</a:t>
            </a:r>
          </a:p>
          <a:p>
            <a:pPr lvl="2"/>
            <a:r>
              <a:rPr lang="en-US" altLang="zh-TW" smtClean="0"/>
              <a:t>Third level</a:t>
            </a:r>
          </a:p>
          <a:p>
            <a:pPr lvl="3"/>
            <a:r>
              <a:rPr lang="en-US" altLang="zh-TW" smtClean="0"/>
              <a:t>Fourth level</a:t>
            </a:r>
          </a:p>
          <a:p>
            <a:pPr lvl="4"/>
            <a:r>
              <a:rPr lang="en-US" altLang="zh-TW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26909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altLang="zh-TW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TW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391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altLang="zh-TW" smtClean="0"/>
              <a:t>Click to edit Master text styles</a:t>
            </a:r>
          </a:p>
          <a:p>
            <a:pPr lvl="1"/>
            <a:r>
              <a:rPr lang="en-US" altLang="zh-TW" smtClean="0"/>
              <a:t>Second level</a:t>
            </a:r>
          </a:p>
          <a:p>
            <a:pPr lvl="2"/>
            <a:r>
              <a:rPr lang="en-US" altLang="zh-TW" smtClean="0"/>
              <a:t>Third level</a:t>
            </a:r>
          </a:p>
          <a:p>
            <a:pPr lvl="3"/>
            <a:r>
              <a:rPr lang="en-US" altLang="zh-TW" smtClean="0"/>
              <a:t>Fourth level</a:t>
            </a:r>
          </a:p>
          <a:p>
            <a:pPr lvl="4"/>
            <a:r>
              <a:rPr lang="en-US" altLang="zh-TW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altLang="zh-TW" smtClean="0"/>
              <a:t>Click to edit Master text styles</a:t>
            </a:r>
          </a:p>
          <a:p>
            <a:pPr lvl="1"/>
            <a:r>
              <a:rPr lang="en-US" altLang="zh-TW" smtClean="0"/>
              <a:t>Second level</a:t>
            </a:r>
          </a:p>
          <a:p>
            <a:pPr lvl="2"/>
            <a:r>
              <a:rPr lang="en-US" altLang="zh-TW" smtClean="0"/>
              <a:t>Third level</a:t>
            </a:r>
          </a:p>
          <a:p>
            <a:pPr lvl="3"/>
            <a:r>
              <a:rPr lang="en-US" altLang="zh-TW" smtClean="0"/>
              <a:t>Fourth level</a:t>
            </a:r>
          </a:p>
          <a:p>
            <a:pPr lvl="4"/>
            <a:r>
              <a:rPr lang="en-US" altLang="zh-TW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17975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TW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TW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altLang="zh-TW" smtClean="0"/>
              <a:t>Click to edit Master text styles</a:t>
            </a:r>
          </a:p>
          <a:p>
            <a:pPr lvl="1"/>
            <a:r>
              <a:rPr lang="en-US" altLang="zh-TW" smtClean="0"/>
              <a:t>Second level</a:t>
            </a:r>
          </a:p>
          <a:p>
            <a:pPr lvl="2"/>
            <a:r>
              <a:rPr lang="en-US" altLang="zh-TW" smtClean="0"/>
              <a:t>Third level</a:t>
            </a:r>
          </a:p>
          <a:p>
            <a:pPr lvl="3"/>
            <a:r>
              <a:rPr lang="en-US" altLang="zh-TW" smtClean="0"/>
              <a:t>Fourth level</a:t>
            </a:r>
          </a:p>
          <a:p>
            <a:pPr lvl="4"/>
            <a:r>
              <a:rPr lang="en-US" altLang="zh-TW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TW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altLang="zh-TW" smtClean="0"/>
              <a:t>Click to edit Master text styles</a:t>
            </a:r>
          </a:p>
          <a:p>
            <a:pPr lvl="1"/>
            <a:r>
              <a:rPr lang="en-US" altLang="zh-TW" smtClean="0"/>
              <a:t>Second level</a:t>
            </a:r>
          </a:p>
          <a:p>
            <a:pPr lvl="2"/>
            <a:r>
              <a:rPr lang="en-US" altLang="zh-TW" smtClean="0"/>
              <a:t>Third level</a:t>
            </a:r>
          </a:p>
          <a:p>
            <a:pPr lvl="3"/>
            <a:r>
              <a:rPr lang="en-US" altLang="zh-TW" smtClean="0"/>
              <a:t>Fourth level</a:t>
            </a:r>
          </a:p>
          <a:p>
            <a:pPr lvl="4"/>
            <a:r>
              <a:rPr lang="en-US" altLang="zh-TW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93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86567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81277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altLang="zh-TW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TW" smtClean="0"/>
              <a:t>Click to edit Master text styles</a:t>
            </a:r>
          </a:p>
          <a:p>
            <a:pPr lvl="1"/>
            <a:r>
              <a:rPr lang="en-US" altLang="zh-TW" smtClean="0"/>
              <a:t>Second level</a:t>
            </a:r>
          </a:p>
          <a:p>
            <a:pPr lvl="2"/>
            <a:r>
              <a:rPr lang="en-US" altLang="zh-TW" smtClean="0"/>
              <a:t>Third level</a:t>
            </a:r>
          </a:p>
          <a:p>
            <a:pPr lvl="3"/>
            <a:r>
              <a:rPr lang="en-US" altLang="zh-TW" smtClean="0"/>
              <a:t>Fourth level</a:t>
            </a:r>
          </a:p>
          <a:p>
            <a:pPr lvl="4"/>
            <a:r>
              <a:rPr lang="en-US" altLang="zh-TW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altLang="zh-TW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43209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altLang="zh-TW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altLang="zh-TW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2154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TW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TW" smtClean="0"/>
              <a:t>Click to edit Master text styles</a:t>
            </a:r>
          </a:p>
          <a:p>
            <a:pPr lvl="1"/>
            <a:r>
              <a:rPr lang="en-US" altLang="zh-TW" smtClean="0"/>
              <a:t>Second level</a:t>
            </a:r>
          </a:p>
          <a:p>
            <a:pPr lvl="2"/>
            <a:r>
              <a:rPr lang="en-US" altLang="zh-TW" smtClean="0"/>
              <a:t>Third level</a:t>
            </a:r>
          </a:p>
          <a:p>
            <a:pPr lvl="3"/>
            <a:r>
              <a:rPr lang="en-US" altLang="zh-TW" smtClean="0"/>
              <a:t>Fourth level</a:t>
            </a:r>
          </a:p>
          <a:p>
            <a:pPr lvl="4"/>
            <a:r>
              <a:rPr lang="en-US" altLang="zh-TW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57CCC4-0442-6446-95C3-BB2362FF56EE}" type="datetimeFigureOut">
              <a:rPr lang="en-US" smtClean="0"/>
              <a:t>11/3/14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DF8D42-E291-2F44-BC91-3B411A94EF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16642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TW" altLang="en-US" dirty="0" smtClean="0"/>
              <a:t>製作簡報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8732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TW" altLang="en-US" dirty="0" smtClean="0"/>
              <a:t>國家名稱</a:t>
            </a:r>
            <a:endParaRPr lang="en-US" altLang="zh-TW" dirty="0" smtClean="0"/>
          </a:p>
          <a:p>
            <a:r>
              <a:rPr lang="zh-TW" altLang="en-US" dirty="0" smtClean="0"/>
              <a:t>傳統早餐的食物</a:t>
            </a:r>
            <a:endParaRPr lang="en-US" altLang="zh-TW" dirty="0" smtClean="0"/>
          </a:p>
          <a:p>
            <a:r>
              <a:rPr lang="zh-TW" altLang="en-US" dirty="0" smtClean="0"/>
              <a:t>食物圖片</a:t>
            </a:r>
            <a:endParaRPr lang="en-US" altLang="zh-TW" dirty="0" smtClean="0"/>
          </a:p>
          <a:p>
            <a:r>
              <a:rPr lang="zh-TW" altLang="en-US" dirty="0" smtClean="0"/>
              <a:t>食物的簡單介紹（如特別的烹調方法）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55850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TW" altLang="en-US" dirty="0" smtClean="0"/>
              <a:t>根據「食物金字塔」，對這份早餐的食物進行營養分析</a:t>
            </a:r>
            <a:endParaRPr lang="en-US" altLang="zh-TW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46790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TW" altLang="en-US" dirty="0" smtClean="0"/>
              <a:t>現在，這個國家的大多數人，還在吃這些食物做早餐嗎？</a:t>
            </a:r>
            <a:endParaRPr lang="en-US" altLang="zh-TW" dirty="0" smtClean="0"/>
          </a:p>
          <a:p>
            <a:r>
              <a:rPr lang="zh-TW" altLang="en-US" dirty="0" smtClean="0"/>
              <a:t>原因是什麼？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64927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/>
              <a:t>綜合三個國家的食物作分析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TW" altLang="en-US" dirty="0" smtClean="0"/>
              <a:t>（可參考以下問題）</a:t>
            </a:r>
            <a:endParaRPr lang="en-US" altLang="zh-TW" dirty="0" smtClean="0"/>
          </a:p>
          <a:p>
            <a:r>
              <a:rPr lang="zh-TW" altLang="en-US" dirty="0" smtClean="0"/>
              <a:t>哪一個國家的傳統早餐最有營養？</a:t>
            </a:r>
            <a:endParaRPr lang="en-US" altLang="zh-TW" dirty="0" smtClean="0"/>
          </a:p>
          <a:p>
            <a:r>
              <a:rPr lang="zh-TW" altLang="en-US" dirty="0" smtClean="0"/>
              <a:t>哪一個國家的傳統早餐食物最豐富？</a:t>
            </a:r>
            <a:endParaRPr lang="en-US" altLang="zh-TW" dirty="0" smtClean="0"/>
          </a:p>
          <a:p>
            <a:r>
              <a:rPr lang="zh-TW" altLang="en-US" dirty="0" smtClean="0"/>
              <a:t>哪一個國家的傳統早餐味道最好？</a:t>
            </a:r>
            <a:endParaRPr lang="en-US" altLang="zh-TW" dirty="0" smtClean="0"/>
          </a:p>
          <a:p>
            <a:r>
              <a:rPr lang="zh-TW" altLang="en-US" dirty="0" smtClean="0"/>
              <a:t>你喜歡哪一個國家的傳統早餐多一點？為什麼？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81827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總結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TW" altLang="en-US" dirty="0" smtClean="0"/>
              <a:t>你的學習心得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194132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TW" altLang="en-US" smtClean="0"/>
              <a:t>謝謝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8104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66</Words>
  <Application>Microsoft Macintosh PowerPoint</Application>
  <PresentationFormat>On-screen Show (4:3)</PresentationFormat>
  <Paragraphs>17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製作簡報</vt:lpstr>
      <vt:lpstr>PowerPoint Presentation</vt:lpstr>
      <vt:lpstr>PowerPoint Presentation</vt:lpstr>
      <vt:lpstr>PowerPoint Presentation</vt:lpstr>
      <vt:lpstr>綜合三個國家的食物作分析</vt:lpstr>
      <vt:lpstr>總結</vt:lpstr>
      <vt:lpstr>PowerPoint Presentation</vt:lpstr>
    </vt:vector>
  </TitlesOfParts>
  <Company>Victoria Shanghai Academy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製作簡報</dc:title>
  <dc:creator>Ho, Wan Yi Eunice</dc:creator>
  <cp:lastModifiedBy>Ho, Wan Yi Eunice</cp:lastModifiedBy>
  <cp:revision>1</cp:revision>
  <dcterms:created xsi:type="dcterms:W3CDTF">2014-03-11T01:10:37Z</dcterms:created>
  <dcterms:modified xsi:type="dcterms:W3CDTF">2014-03-11T01:17:34Z</dcterms:modified>
</cp:coreProperties>
</file>

<file path=docProps/thumbnail.jpeg>
</file>